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5" r:id="rId3"/>
    <p:sldId id="256" r:id="rId4"/>
    <p:sldId id="304" r:id="rId5"/>
    <p:sldId id="258" r:id="rId6"/>
    <p:sldId id="259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00101B-664D-423B-9783-9C7CB8DF0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9EE96D-65AE-474F-8467-385A608052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14BC89-EA0D-4BC5-A1F2-4237B406C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47BE-C61E-4629-BE2B-05E447A9B458}" type="datetimeFigureOut">
              <a:rPr lang="pt-BR" smtClean="0"/>
              <a:t>21/02/2024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38E700-B86A-4BB2-8DFC-B7FB1C22A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E3DBCF-89A8-4B29-AE37-B291EC909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3E9-E6DD-4720-BED5-500EDDEEC4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313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A4CD3E-4A4E-409F-8342-B065A0571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3DF6934-AB27-43CC-99AB-94132F12A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A53309-BB54-40CB-A1CF-E7D84419E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47BE-C61E-4629-BE2B-05E447A9B458}" type="datetimeFigureOut">
              <a:rPr lang="pt-BR" smtClean="0"/>
              <a:t>21/02/2024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ED0F8E-A170-495C-BA71-7323609A0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439B62-907E-42E6-8F64-27293BF2A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3E9-E6DD-4720-BED5-500EDDEEC4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4517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3839BDD-9D51-4B95-B326-098FAA1738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E1AA62E-D87F-4E59-ADCA-EB74E3A82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34F7F2-C69E-4EC2-A010-BEBC44529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47BE-C61E-4629-BE2B-05E447A9B458}" type="datetimeFigureOut">
              <a:rPr lang="pt-BR" smtClean="0"/>
              <a:t>21/02/2024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465DCA-F0BE-47E0-9C91-4F254908F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AFE6FD-65B3-4E8B-9984-D98AE6CAF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3E9-E6DD-4720-BED5-500EDDEEC4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3323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93212E-23DD-4F42-BF3E-623F129C7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F2F516-433E-4F2F-ACB5-6471C28A8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4FF93C-E6EB-422C-9AF7-626DF1195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47BE-C61E-4629-BE2B-05E447A9B458}" type="datetimeFigureOut">
              <a:rPr lang="pt-BR" smtClean="0"/>
              <a:t>21/02/2024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9837E0-B41E-4036-AABE-B678AD18A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14B4EC-E357-4C07-A2AA-666827080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3E9-E6DD-4720-BED5-500EDDEEC4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7211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29EBF-6CE8-4429-BEC8-DCFA71B68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7C7354F-FE0D-4D4A-8B03-3DDB253AE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78FB90-870F-4C34-9C90-778B01B9E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47BE-C61E-4629-BE2B-05E447A9B458}" type="datetimeFigureOut">
              <a:rPr lang="pt-BR" smtClean="0"/>
              <a:t>21/02/2024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B81EBB-2490-4075-ADCB-1F917F0D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B4D4A4-E303-4153-9EF7-B55C60EA1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3E9-E6DD-4720-BED5-500EDDEEC4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59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FBE019-5D5E-43AA-9BFF-088D7E0D8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E57638-0F46-49DB-8CF0-83E885C22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82A0CE9-2A96-4676-8406-798CAEC87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EBFCCEC-D8FD-44AB-B81F-B22FA9D8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47BE-C61E-4629-BE2B-05E447A9B458}" type="datetimeFigureOut">
              <a:rPr lang="pt-BR" smtClean="0"/>
              <a:t>21/02/2024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F4A0D7B-3D84-4EB6-8093-FD65842E6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E3C5D4A-9B9E-44E2-B128-3A03167FB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3E9-E6DD-4720-BED5-500EDDEEC4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2107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608A92-78FC-4034-8785-42DA7355F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520E301-2C41-44DC-9ED7-D6190C36A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56EAA41-9A43-4EA8-8C2B-96212C984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F3D1472-ACD4-423C-A574-10474896B9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5603450-4EFF-43FE-BE53-C921F1AF73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FF9C148-F1A9-4589-92DC-473CD960E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47BE-C61E-4629-BE2B-05E447A9B458}" type="datetimeFigureOut">
              <a:rPr lang="pt-BR" smtClean="0"/>
              <a:t>21/02/2024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2B4556D-00B5-4E24-891F-AD52BBE16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3C17D1F-E866-4696-A055-D346B5079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3E9-E6DD-4720-BED5-500EDDEEC4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064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EA1825-53D0-454D-BE3E-51A9324CC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D9885BF-287C-40FA-94F3-F9FE68BF9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47BE-C61E-4629-BE2B-05E447A9B458}" type="datetimeFigureOut">
              <a:rPr lang="pt-BR" smtClean="0"/>
              <a:t>21/02/2024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AE41038-66C0-4016-A47D-94519644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5FA638B-859F-437B-BB21-4CDD4572E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3E9-E6DD-4720-BED5-500EDDEEC4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1182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41D89A7-C3B3-47D7-9BA2-CFF1D566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47BE-C61E-4629-BE2B-05E447A9B458}" type="datetimeFigureOut">
              <a:rPr lang="pt-BR" smtClean="0"/>
              <a:t>21/02/2024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F257CAF-DE60-4ED4-B571-188EF0534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826A8F3-CBC2-4F70-BC76-1BF3F7243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3E9-E6DD-4720-BED5-500EDDEEC4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116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96A050-3179-47A4-A29C-6E1C13A20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49F37B-6B2C-4946-B610-76E99077D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F462FBD-AC86-4D82-B75B-D75A0568A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FDE69F5-609E-4864-8E95-33017D0FE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47BE-C61E-4629-BE2B-05E447A9B458}" type="datetimeFigureOut">
              <a:rPr lang="pt-BR" smtClean="0"/>
              <a:t>21/02/2024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50040DE-5740-470D-BD47-F2C9D772A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D5479E1-DCD5-4CF9-B43B-F382860FC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3E9-E6DD-4720-BED5-500EDDEEC4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4096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9BB515-63A8-4B3F-B40F-42BEA50AB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F95F489-FA58-4B5F-8891-5CEB690BEC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928CDAD-9280-40F0-8575-17F7BDB7F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BB8DF6F-97A1-49C2-8767-36A519D53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47BE-C61E-4629-BE2B-05E447A9B458}" type="datetimeFigureOut">
              <a:rPr lang="pt-BR" smtClean="0"/>
              <a:t>21/02/2024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4735F9F-D6E3-4E5A-BF41-DC92BCCD1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7E104D5-0E66-4781-9B63-8BC33C1C3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3E9-E6DD-4720-BED5-500EDDEEC4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71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43DED42-DFA1-4147-AC94-A55DE498A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785D03-8956-42A0-8842-2190A9F6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177706-0035-49FB-9B73-24194967ED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C47BE-C61E-4629-BE2B-05E447A9B458}" type="datetimeFigureOut">
              <a:rPr lang="pt-BR" smtClean="0"/>
              <a:t>21/02/2024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6B452A-1D33-4003-BDAC-011B95ECB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C2FECA-710E-4F9C-AD6A-C1B7743BF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483E9-E6DD-4720-BED5-500EDDEEC4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745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 noGrp="1"/>
          </p:cNvSpPr>
          <p:nvPr>
            <p:ph type="subTitle" idx="1"/>
          </p:nvPr>
        </p:nvSpPr>
        <p:spPr>
          <a:xfrm>
            <a:off x="152400" y="318655"/>
            <a:ext cx="9019309" cy="424771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pt-BR" sz="6000" b="1" dirty="0">
                <a:solidFill>
                  <a:srgbClr val="000000"/>
                </a:solidFill>
              </a:rPr>
              <a:t>PRESTAÇÃO DE CONTAS</a:t>
            </a:r>
          </a:p>
          <a:p>
            <a:endParaRPr lang="pt-BR" sz="6000" dirty="0"/>
          </a:p>
          <a:p>
            <a:r>
              <a:rPr lang="pt-BR" sz="6000" u="sng" dirty="0">
                <a:solidFill>
                  <a:srgbClr val="000000"/>
                </a:solidFill>
              </a:rPr>
              <a:t>MERENDA ESCOLAR 2023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570" y="5633864"/>
            <a:ext cx="3253209" cy="122413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23968A7-E788-44B8-A6AA-8922CCB834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253"/>
          <a:stretch/>
        </p:blipFill>
        <p:spPr>
          <a:xfrm>
            <a:off x="647726" y="3366653"/>
            <a:ext cx="4991073" cy="313112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695CE18-80D0-4072-898A-2B009C27D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6753" y="223453"/>
            <a:ext cx="3313364" cy="540149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01D21BA-05CF-4684-865C-FD6BD62FFF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726" t="45051" r="56365" b="-1"/>
          <a:stretch/>
        </p:blipFill>
        <p:spPr>
          <a:xfrm>
            <a:off x="5746597" y="3366654"/>
            <a:ext cx="2926347" cy="31449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FDBA08F-081D-44C7-97CC-83FB2EDA21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842" y="5633864"/>
            <a:ext cx="3253209" cy="1224136"/>
          </a:xfrm>
          <a:prstGeom prst="rect">
            <a:avLst/>
          </a:prstGeom>
        </p:spPr>
      </p:pic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7DDA38E3-6D9D-49BA-93C7-247A93C091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547927"/>
              </p:ext>
            </p:extLst>
          </p:nvPr>
        </p:nvGraphicFramePr>
        <p:xfrm>
          <a:off x="956616" y="554182"/>
          <a:ext cx="10307129" cy="4883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905521" imgH="2324007" progId="Excel.Sheet.12">
                  <p:embed/>
                </p:oleObj>
              </mc:Choice>
              <mc:Fallback>
                <p:oleObj name="Worksheet" r:id="rId3" imgW="4905521" imgH="232400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6616" y="554182"/>
                        <a:ext cx="10307129" cy="4883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3922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0FD8264-E63A-4578-8257-1D4E2CE41B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570" y="5633864"/>
            <a:ext cx="3253209" cy="122413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AADE702-A4A1-4019-839D-671F35CEA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491" y="779948"/>
            <a:ext cx="9628908" cy="459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01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31764E-ACCF-EE75-03B5-75905854F74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61309" y="969818"/>
            <a:ext cx="8229600" cy="422602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4000" dirty="0"/>
              <a:t>Analisando os dados constatamos que para cada real que o FNDE repassou o Município complementou com mais R$ 3,71, assim sendo observamos que os recursos repassados pelo Programa PNAE cobrem apenas 21,47 % dos custos da Merenda Escolar servida aos alunos da Rede Municipal de Ensino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047531A-6333-4D8D-81FB-27CA05A4CE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842" y="5633864"/>
            <a:ext cx="3253209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70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DF557EF-07B6-400B-AED5-6A3D707EA0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791" y="5633864"/>
            <a:ext cx="3253209" cy="122413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1608A57-29D4-4C3D-8CBF-05B28C4C2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642" y="1620982"/>
            <a:ext cx="8508144" cy="272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05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C47842A3-83B0-4707-8FC1-8A46ED4DE2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791" y="5633864"/>
            <a:ext cx="3253209" cy="122413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9B0C720-9AA9-4BE5-9307-0C3BDBD7E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189" y="1080654"/>
            <a:ext cx="9630784" cy="451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65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54</Words>
  <Application>Microsoft Office PowerPoint</Application>
  <PresentationFormat>Widescreen</PresentationFormat>
  <Paragraphs>4</Paragraphs>
  <Slides>6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Worksheet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Juliana</dc:creator>
  <cp:lastModifiedBy>User</cp:lastModifiedBy>
  <cp:revision>14</cp:revision>
  <dcterms:created xsi:type="dcterms:W3CDTF">2024-02-12T14:27:01Z</dcterms:created>
  <dcterms:modified xsi:type="dcterms:W3CDTF">2024-02-21T16:43:28Z</dcterms:modified>
</cp:coreProperties>
</file>