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D67B3-B15E-4B32-9C82-799C4A907732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05C65-E12D-4832-8F59-EC35C8472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98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ED38FE-08E7-4629-809A-46088A22EC4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D21E65-312F-47EA-B9EA-EB53E0822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F2434B-5B1F-4421-9FF9-A57E54E04D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A80A4-117B-4EDA-B804-910B8383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AD3D06-B9CA-4AC8-9844-EF7C3AB9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45F5439-4CE2-4D42-A082-AFEA77DA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59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80EF3-BB91-466A-991B-1F6BDD12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CF24F9-56A9-402A-9E43-1A4F00CB1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E753DA-1F4C-4ADA-81DD-1C63F91CE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24FFCC-B5B0-403E-922D-E7DAA520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55712A-6414-47EF-B6A5-EA8CA589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831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A116B7-BD40-4937-BB26-FD5B4AC6D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4A46AA-23D3-4448-A2D0-4D87C7396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DA7C60-12AC-439F-A041-C5F4A416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B41F3-4293-41BA-B18A-79C2BCBB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648C29-32A5-47C2-A03D-A52E464B9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8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</a:t>
            </a:r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3788F-58F5-41AC-BBA8-CFA1B0351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F27C0F-2949-47FB-9CE0-2756D8368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BF35FC-FC37-426F-B982-33D8A841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F30B4A-5C8F-4412-BD2B-212C5D80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DDCF87-9E51-4F90-9FB1-0E0FB6F6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047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8B9933-7EF2-4773-B937-3BB6602A5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B8A269-CDAF-444D-99AC-BED228EC3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917E0D-102F-40B5-8F39-5BA65AFB8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3842A0-FB45-4E96-ADB3-A8E4CA612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F4BC6D-ED98-4B98-8056-8073F63E6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3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63726-804B-4475-9AF0-F798F6C64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B2CA66-5CC0-46F9-BCC2-A61590D3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35E2D61-E964-45AC-B241-71E1B6159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9EC14B-877F-4926-898E-5AD9A26F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EB22B1-01B2-4EAB-9AC2-9FD96B80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812AF9-7E2B-4013-BB07-96BF1144C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08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F469D5-690C-4804-856A-EC3955B18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B144A6-ABDA-4D20-BF2E-2A961165C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6B0E04-F3B6-4E9D-B779-CE5847BEE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E1825CD-328B-47FA-A060-605B23F43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BEA7C36-2D0C-412B-968A-EBBB704659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999120-7C14-4854-B0E4-458F1E46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D4A650C-916B-49CE-8AD9-15C9A8FA4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CF60976-B4B6-4BB4-8732-A53622E8C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95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13711-CF83-4E4F-8EFA-99614E72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F598E3E-BCF6-4113-9A81-61865961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F02AB5F-0372-45E8-96C5-ACAC7D605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49E76CA-6281-4968-95B9-23A6BC0DE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58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B5BC4C3-CAB3-4DD3-8654-8407EF38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BEC98D2-51D2-49EE-9E9B-66E58DE1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44ABCBC-C8FF-431A-AC09-81129092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192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CD790-644C-4819-9317-D9869C3DB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2F7CCC-F68A-4BC3-A196-AF57752AB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9444D2-BA45-491F-B440-D40C1BD54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DA419F-598B-48D4-9B00-D6B74F4DF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6077C10-651F-4333-B4BA-41737ED94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3F59D1-3DEA-4782-B9F9-3EC979E54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59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1E5DD-B36B-431C-819C-22278B69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EFA8B6-A2DE-46D3-BD56-6E3E8F98F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0B4B26-5EC0-4444-B14D-B09D31A2C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D2DC359-474F-4651-AF94-FFFE5C97D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CE8A6BC-1B6A-4B74-AE15-C219C047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0BDF67-2D47-422D-91D6-AE8A68BF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2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24DEE52-CEC1-4DC4-B9C7-8B400855B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A957E4-F64C-4BA5-82ED-0A558C6EB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E6D7B9-51DD-482E-9452-A3D0D7EA5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2774-0276-496B-86D2-4F6324098355}" type="datetimeFigureOut">
              <a:rPr lang="pt-BR" smtClean="0"/>
              <a:t>20/02/2024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1AFC1D-207A-4FB1-9E46-E9ECAD9D6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29D59E-9616-4245-B894-93581B63A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CBBDB-B9A4-41FE-BF2D-4D6EE1D1FB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227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007377" y="1393369"/>
            <a:ext cx="8360778" cy="25391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782"/>
              </a:lnSpc>
            </a:pPr>
            <a:r>
              <a:rPr sz="5177" b="1" dirty="0">
                <a:solidFill>
                  <a:srgbClr val="000000"/>
                </a:solidFill>
                <a:latin typeface="Arial"/>
                <a:cs typeface="Arial"/>
              </a:rPr>
              <a:t>PRESTAÇÃO DE CONTAS</a:t>
            </a:r>
          </a:p>
          <a:p>
            <a:pPr marL="839863">
              <a:lnSpc>
                <a:spcPts val="5782"/>
              </a:lnSpc>
              <a:spcBef>
                <a:spcPts val="1239"/>
              </a:spcBef>
            </a:pPr>
            <a:r>
              <a:rPr sz="5177" b="1" dirty="0">
                <a:solidFill>
                  <a:srgbClr val="000000"/>
                </a:solidFill>
                <a:latin typeface="Arial"/>
                <a:cs typeface="Arial"/>
              </a:rPr>
              <a:t>DOS RECURSOS DO</a:t>
            </a:r>
          </a:p>
          <a:p>
            <a:pPr marL="2721423">
              <a:lnSpc>
                <a:spcPts val="5782"/>
              </a:lnSpc>
              <a:spcBef>
                <a:spcPts val="1239"/>
              </a:spcBef>
            </a:pPr>
            <a:r>
              <a:rPr sz="5177" b="1" dirty="0">
                <a:solidFill>
                  <a:srgbClr val="000000"/>
                </a:solidFill>
                <a:latin typeface="Arial"/>
                <a:cs typeface="Arial"/>
              </a:rPr>
              <a:t>FUNDEB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89797" y="4227875"/>
            <a:ext cx="5196034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257"/>
              </a:lnSpc>
            </a:pPr>
            <a:r>
              <a:rPr sz="4706" b="1" dirty="0">
                <a:solidFill>
                  <a:srgbClr val="000000"/>
                </a:solidFill>
                <a:latin typeface="Arial"/>
                <a:cs typeface="Arial"/>
              </a:rPr>
              <a:t>Exercício de 202</a:t>
            </a:r>
            <a:r>
              <a:rPr lang="pt-BR" sz="4706" b="1" dirty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endParaRPr sz="4706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E0DD246-AE56-3566-A6C0-62448CBAD6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695" y="5417840"/>
            <a:ext cx="3827305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F66DA51-D02F-415D-BADE-21D32B9C7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3253077"/>
            <a:ext cx="11258550" cy="1504660"/>
          </a:xfrm>
          <a:prstGeom prst="rect">
            <a:avLst/>
          </a:prstGeom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id="{C18D0D70-4195-46D6-9F37-35D0DE39AC00}"/>
              </a:ext>
            </a:extLst>
          </p:cNvPr>
          <p:cNvSpPr txBox="1"/>
          <p:nvPr/>
        </p:nvSpPr>
        <p:spPr>
          <a:xfrm>
            <a:off x="3524770" y="1437914"/>
            <a:ext cx="5022313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798"/>
              </a:lnSpc>
              <a:spcBef>
                <a:spcPts val="0"/>
              </a:spcBef>
              <a:spcAft>
                <a:spcPts val="0"/>
              </a:spcAft>
            </a:pPr>
            <a:r>
              <a:rPr sz="3200" b="1" u="sng" dirty="0">
                <a:solidFill>
                  <a:srgbClr val="000000"/>
                </a:solidFill>
                <a:latin typeface="Arial"/>
                <a:cs typeface="Arial"/>
              </a:rPr>
              <a:t>RECEITAS DO FUNDEB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E752F5A-5586-4EB4-BC48-0B81539C5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350" y="323848"/>
            <a:ext cx="2100263" cy="210026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3CEADDA-E0A7-4B04-9D78-C0C624EA6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825" y="504823"/>
            <a:ext cx="2100263" cy="2100263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E69A98E-C4CC-4CBD-8E5F-CD3D7BA283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695" y="5417840"/>
            <a:ext cx="3827305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6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3FBB285-79A3-4385-A62C-19DE0B8EB654}"/>
              </a:ext>
            </a:extLst>
          </p:cNvPr>
          <p:cNvSpPr/>
          <p:nvPr/>
        </p:nvSpPr>
        <p:spPr>
          <a:xfrm>
            <a:off x="3364774" y="2181224"/>
            <a:ext cx="7871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u="sng" dirty="0">
                <a:solidFill>
                  <a:srgbClr val="000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RECEITA DESTINADA AO FUNDEB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A956EAC-9458-424E-B465-A5B726F8F9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695" y="5417840"/>
            <a:ext cx="3827305" cy="144016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9326068-B3FB-414E-BF11-D2FC5D782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799" y="3730399"/>
            <a:ext cx="8049924" cy="99356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20944472-802F-4DCA-8065-1AC02B5CD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3" y="1399311"/>
            <a:ext cx="3020402" cy="421178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80038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7E12F71-355A-4550-9690-E88F7DE529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695" y="5417840"/>
            <a:ext cx="3827305" cy="144016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3DB7160-5B09-4A66-96F6-DE1DB15B5374}"/>
              </a:ext>
            </a:extLst>
          </p:cNvPr>
          <p:cNvSpPr/>
          <p:nvPr/>
        </p:nvSpPr>
        <p:spPr>
          <a:xfrm>
            <a:off x="2311828" y="1128279"/>
            <a:ext cx="78712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u="sng" dirty="0">
                <a:solidFill>
                  <a:srgbClr val="000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RESUMO FUNDEB: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36A45E9-A784-402C-821C-84A6086CA7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45" y="2327564"/>
            <a:ext cx="11088968" cy="212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2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E555E2F4-08FE-43D2-90E0-C157D25307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695" y="5417840"/>
            <a:ext cx="3827305" cy="144016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E61BF44-90D9-4F2B-8208-ADD8E24F1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647" y="2410690"/>
            <a:ext cx="7490043" cy="304540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8B5F2F0-A4E8-475B-91D9-FD36C3B32991}"/>
              </a:ext>
            </a:extLst>
          </p:cNvPr>
          <p:cNvSpPr txBox="1"/>
          <p:nvPr/>
        </p:nvSpPr>
        <p:spPr>
          <a:xfrm>
            <a:off x="955964" y="706580"/>
            <a:ext cx="104878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000057"/>
                </a:solidFill>
                <a:latin typeface="Gotham-Bold" panose="02000804030000020004" pitchFamily="50" charset="0"/>
              </a:rPr>
              <a:t>APLICAÇÃO OBRIGATÓRIA FUNDEB </a:t>
            </a:r>
          </a:p>
          <a:p>
            <a:pPr algn="ctr"/>
            <a:r>
              <a:rPr lang="pt-BR" sz="3200" b="1" dirty="0">
                <a:solidFill>
                  <a:srgbClr val="000057"/>
                </a:solidFill>
                <a:latin typeface="Gotham-Bold" panose="02000804030000020004" pitchFamily="50" charset="0"/>
              </a:rPr>
              <a:t>(MÍNIMO DE 70% DO FUNDEB NA REMUNERAÇÃO DOS PROFISSIONAIS DA EDUCAÇÃO BÁSICA)</a:t>
            </a:r>
          </a:p>
        </p:txBody>
      </p:sp>
    </p:spTree>
    <p:extLst>
      <p:ext uri="{BB962C8B-B14F-4D97-AF65-F5344CB8AC3E}">
        <p14:creationId xmlns:p14="http://schemas.microsoft.com/office/powerpoint/2010/main" val="237080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637D72F-EAC5-4D7E-8F9A-0556C39E0C1C}"/>
              </a:ext>
            </a:extLst>
          </p:cNvPr>
          <p:cNvSpPr txBox="1"/>
          <p:nvPr/>
        </p:nvSpPr>
        <p:spPr>
          <a:xfrm>
            <a:off x="2671763" y="1343025"/>
            <a:ext cx="760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rgbClr val="000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SALDOS BANCÁRIOS FUNDEB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4D4C04D-BB3B-4E10-B134-520FF4DA35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4695" y="5417840"/>
            <a:ext cx="3827305" cy="144016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6CB9574-2889-43CD-BE8E-0AC14DF36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6450" y="481013"/>
            <a:ext cx="2162175" cy="216217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AF63607-DCF0-4E1B-B6EF-A19DA2E6BD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25" y="2816735"/>
            <a:ext cx="9572625" cy="2298190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DF207F4F-B9A3-45BC-9414-387A917F1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213" y="495300"/>
            <a:ext cx="2309813" cy="230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18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</Words>
  <Application>Microsoft Office PowerPoint</Application>
  <PresentationFormat>Widescreen</PresentationFormat>
  <Paragraphs>11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Gotham-Bold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</dc:creator>
  <cp:lastModifiedBy>Juliana</cp:lastModifiedBy>
  <cp:revision>14</cp:revision>
  <dcterms:created xsi:type="dcterms:W3CDTF">2024-02-20T16:35:19Z</dcterms:created>
  <dcterms:modified xsi:type="dcterms:W3CDTF">2024-02-20T18:46:12Z</dcterms:modified>
</cp:coreProperties>
</file>